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4" r:id="rId2"/>
    <p:sldId id="306" r:id="rId3"/>
    <p:sldId id="258" r:id="rId4"/>
    <p:sldId id="869" r:id="rId5"/>
    <p:sldId id="260" r:id="rId6"/>
    <p:sldId id="837" r:id="rId7"/>
    <p:sldId id="863" r:id="rId8"/>
    <p:sldId id="872" r:id="rId9"/>
    <p:sldId id="858" r:id="rId10"/>
    <p:sldId id="832" r:id="rId11"/>
    <p:sldId id="835" r:id="rId12"/>
    <p:sldId id="873" r:id="rId13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9EE0FE"/>
    <a:srgbClr val="D0D8E8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5" autoAdjust="0"/>
    <p:restoredTop sz="94660"/>
  </p:normalViewPr>
  <p:slideViewPr>
    <p:cSldViewPr>
      <p:cViewPr>
        <p:scale>
          <a:sx n="80" d="100"/>
          <a:sy n="80" d="100"/>
        </p:scale>
        <p:origin x="2058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8830" cy="493315"/>
          </a:xfrm>
          <a:prstGeom prst="rect">
            <a:avLst/>
          </a:prstGeom>
        </p:spPr>
        <p:txBody>
          <a:bodyPr vert="horz" lIns="90741" tIns="45370" rIns="90741" bIns="4537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6" y="2"/>
            <a:ext cx="2918830" cy="493315"/>
          </a:xfrm>
          <a:prstGeom prst="rect">
            <a:avLst/>
          </a:prstGeom>
        </p:spPr>
        <p:txBody>
          <a:bodyPr vert="horz" lIns="90741" tIns="45370" rIns="90741" bIns="4537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1" tIns="45370" rIns="90741" bIns="4537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0741" tIns="45370" rIns="90741" bIns="4537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1287"/>
            <a:ext cx="2918830" cy="493315"/>
          </a:xfrm>
          <a:prstGeom prst="rect">
            <a:avLst/>
          </a:prstGeom>
        </p:spPr>
        <p:txBody>
          <a:bodyPr vert="horz" lIns="90741" tIns="45370" rIns="90741" bIns="4537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6" y="9371287"/>
            <a:ext cx="2918830" cy="493315"/>
          </a:xfrm>
          <a:prstGeom prst="rect">
            <a:avLst/>
          </a:prstGeom>
        </p:spPr>
        <p:txBody>
          <a:bodyPr vert="horz" lIns="90741" tIns="45370" rIns="90741" bIns="4537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pPr/>
              <a:t>16.12.2025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shkola-i4.ru/nauchno-metodicheskaya-rabota/berezhlivye-tekhnologii.php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79609"/>
            <a:ext cx="6768752" cy="36004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</a:t>
            </a:fld>
            <a:endParaRPr lang="ru-RU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«Школа-интернат  № 4г. Челябинска»</a:t>
            </a:r>
          </a:p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323529" y="2381790"/>
            <a:ext cx="845217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«Оптимизация процесса профессиональной ориентации обучающихся с 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граниченными возможностями здоровья в М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ОУ «Школа-интернат № 4 г. Челябинска»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 - 2025</a:t>
            </a: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3491880" y="4653136"/>
            <a:ext cx="533998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Потапчук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Светлана Валентиновна, </a:t>
            </a:r>
          </a:p>
          <a:p>
            <a:pPr algn="r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директор, </a:t>
            </a:r>
          </a:p>
          <a:p>
            <a:pPr algn="r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МБОУ «Школа-интернат № 4г. Челябинска»</a:t>
            </a:r>
          </a:p>
        </p:txBody>
      </p:sp>
    </p:spTree>
    <p:extLst>
      <p:ext uri="{BB962C8B-B14F-4D97-AF65-F5344CB8AC3E}">
        <p14:creationId xmlns:p14="http://schemas.microsoft.com/office/powerpoint/2010/main" val="351744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643613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259632" y="179609"/>
            <a:ext cx="6768752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908720"/>
            <a:ext cx="588911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340768"/>
            <a:ext cx="3600400" cy="467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07704" y="788577"/>
            <a:ext cx="4798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Руководитель и команда проекта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4548" y="1412776"/>
            <a:ext cx="8247891" cy="46085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Руководитель проекта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Чепышко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О.В., заместитель директора по учебной (коррекционной) работе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Команда проекта:</a:t>
            </a:r>
          </a:p>
          <a:p>
            <a:pPr fontAlgn="base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Ломков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А. А., заместитель директора по безопасности образовательного процесса;</a:t>
            </a:r>
          </a:p>
          <a:p>
            <a:pPr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Рокицкая Ю.А., старший методист;</a:t>
            </a:r>
          </a:p>
          <a:p>
            <a:pPr fontAlgn="base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Герасикова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Г.Г., социальный педагог;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Белковская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А.А., педагог-психолог.</a:t>
            </a: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259632" y="179609"/>
            <a:ext cx="6768752" cy="36004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F3E7E5-9687-4E73-1BC6-696A28D063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12" t="13967" r="1177" b="20047"/>
          <a:stretch>
            <a:fillRect/>
          </a:stretch>
        </p:blipFill>
        <p:spPr>
          <a:xfrm>
            <a:off x="5665883" y="4725144"/>
            <a:ext cx="2881000" cy="148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977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791" y="64488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259632" y="179609"/>
            <a:ext cx="6768752" cy="36004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124744"/>
            <a:ext cx="37719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251520" y="162880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Тиражирование лучшей практики проекта «Оптимизация процесса профессиональной ориентации обучающихся с ограниченными возможностями здоровья» представленной БОУ Омской области «Центр лечебной педагогики и дифференцированного обучения».</a:t>
            </a:r>
          </a:p>
        </p:txBody>
      </p:sp>
    </p:spTree>
    <p:extLst>
      <p:ext uri="{BB962C8B-B14F-4D97-AF65-F5344CB8AC3E}">
        <p14:creationId xmlns:p14="http://schemas.microsoft.com/office/powerpoint/2010/main" val="262552044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259632" y="179609"/>
            <a:ext cx="6768752" cy="36004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pic>
        <p:nvPicPr>
          <p:cNvPr id="13" name="Рисунок 12" descr="C:\Users\admin\Downloads\-5470139351586421982_121.jpg"/>
          <p:cNvPicPr/>
          <p:nvPr/>
        </p:nvPicPr>
        <p:blipFill>
          <a:blip r:embed="rId3" cstate="print"/>
          <a:srcRect t="22192" b="33425"/>
          <a:stretch/>
        </p:blipFill>
        <p:spPr bwMode="auto">
          <a:xfrm>
            <a:off x="2051720" y="3429000"/>
            <a:ext cx="6696744" cy="267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196752"/>
            <a:ext cx="7022951" cy="2398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0252572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Выгнутая вправо стрелка 30"/>
          <p:cNvSpPr/>
          <p:nvPr/>
        </p:nvSpPr>
        <p:spPr>
          <a:xfrm>
            <a:off x="8100823" y="2479084"/>
            <a:ext cx="935673" cy="4270751"/>
          </a:xfrm>
          <a:prstGeom prst="curvedLef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Выгнутая влево стрелка 32"/>
          <p:cNvSpPr/>
          <p:nvPr/>
        </p:nvSpPr>
        <p:spPr>
          <a:xfrm>
            <a:off x="107504" y="2479083"/>
            <a:ext cx="864096" cy="4190277"/>
          </a:xfrm>
          <a:prstGeom prst="curv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0310" y="713693"/>
            <a:ext cx="8229600" cy="5483245"/>
          </a:xfrm>
        </p:spPr>
        <p:txBody>
          <a:bodyPr/>
          <a:lstStyle/>
          <a:p>
            <a:pPr>
              <a:buNone/>
            </a:pPr>
            <a:r>
              <a:rPr lang="ru-RU" sz="1600" b="1" dirty="0"/>
              <a:t>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924944"/>
            <a:ext cx="8379192" cy="5040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МЕДИА-ПЛАН по размещению публикаций об имеющихся ресурсах получения профессионального образования, трудоустройства в социальных сетях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869160"/>
            <a:ext cx="8318902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Кабинет-пространство тренировочной квартиры, для формирования  трудовых навыков, самообслуживания в социально-бытовых условиях лиц с ТМНР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5589240"/>
            <a:ext cx="8390910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Банк апробированных эффективных методик по </a:t>
            </a:r>
            <a:r>
              <a:rPr lang="ru-RU" sz="1400" dirty="0">
                <a:latin typeface="Times New Roman" panose="02020603050405020304" pitchFamily="18" charset="0"/>
                <a:cs typeface="Times New Roman" pitchFamily="18" charset="0"/>
              </a:rPr>
              <a:t>проведению индивидуальных профориентационных мероприятий с лицами ТМНР и их родителями по подготовке к трудовой деятельности, дальнейшей социализации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400" y="30899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1253400" y="0"/>
            <a:ext cx="663720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3203848" y="6165304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08583" y="6302947"/>
            <a:ext cx="70584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100% вовлечение выпускников в проектную деятельность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15665" y="592368"/>
            <a:ext cx="80447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Оптимизация процесса профессиональной ориентации обучающихся с ограниченными возможностями здоровья в МБОУ «Школа-интернат № 4 г. Челябинска»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67544" y="3573016"/>
            <a:ext cx="8338889" cy="3916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КОНСУЛЬТАЦИИ для родителей (законных представителей) по вопросам трудоустройства в рамках правового обеспечения лиц с ОВЗ и инвалидностью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059832" y="1268760"/>
            <a:ext cx="2945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проекте апробированы: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7544" y="4077072"/>
            <a:ext cx="8323435" cy="4417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МАКЕТ НАВИГАЦИОННОЙ КАРТЫ с максимально полной информацией о трудовых функциях/навыках лиц с ОВЗ и инвалидностью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67544" y="2204864"/>
            <a:ext cx="8286135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процесса 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достижения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информирования родителей, обучающихся с ОВЗ и инвалидностью о профессиональном самоопределении, апробация профориентационных мероприятий с лицами ТМНР и их родителями по подготовке к трудовой деятельности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46DC5E1-AF4D-40F7-9A4B-D7F5B6B14028}"/>
              </a:ext>
            </a:extLst>
          </p:cNvPr>
          <p:cNvSpPr/>
          <p:nvPr/>
        </p:nvSpPr>
        <p:spPr>
          <a:xfrm>
            <a:off x="3563888" y="4509120"/>
            <a:ext cx="2031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проекте создан: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4090" y="1647901"/>
            <a:ext cx="8342078" cy="4124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Повышение качества профессионального самоопределения и социальной адаптации лиц с ОВЗ и инвалидностью после выпуска из школы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403648" y="115216"/>
            <a:ext cx="6781265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836712"/>
            <a:ext cx="1427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220072" y="1196752"/>
            <a:ext cx="1733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1268760"/>
            <a:ext cx="30243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Недостаточное владение информацией  родителями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об имеющихся ресурсах получения профессионального обучения, трудоустройства лиц с ОВЗ и инвалидностью с учетом их нозологических особенностей</a:t>
            </a:r>
            <a:br>
              <a:rPr lang="ru-RU" dirty="0"/>
            </a:b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104456" y="181491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Проведение индивидуальных консультаций представителями профессиональных учебных заведений и образовательной организации для родителей (законных представителей) воспитывающих детей с ОВЗ и инвалидностью - 1 раз в 3 месяца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2. Количество публикаций оперативной комплексной информации об имеющихся ресурсах получения профессионального обучения, трудоустройства лиц с ОВЗ и инвалидностью с учетом их нозологических особенностей и потребностей на рынке труда, с размещением на стендах и в социальных сетях школы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2740" t="14439" r="67655" b="3025"/>
          <a:stretch>
            <a:fillRect/>
          </a:stretch>
        </p:blipFill>
        <p:spPr bwMode="auto">
          <a:xfrm>
            <a:off x="611560" y="4077072"/>
            <a:ext cx="2016224" cy="226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01927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331640" y="115216"/>
            <a:ext cx="676875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836712"/>
            <a:ext cx="1427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652120" y="836712"/>
            <a:ext cx="1733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1268760"/>
            <a:ext cx="32403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практических навыков СБО для обучения выпускников с ТМНР по овладению трудовыми навыками, а также навыками самообслуживания по адаптивным программам.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инфраструктуры, позволяющей проводить практические занятия по формированию трудовых навыков у выпускников с ТМНР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211960" y="1340768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Создание тренировочной квартиры, позволяющей обучать социально-бытовым навыкам лиц с ТМНР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Апробация программы по обучению самообслуживанию в социально-бытовых условиях лиц с ТМНР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Проведение индивидуальных профориентационных мероприятий с лицами ТМНР и их родителями по подготовке к трудовой деятельности, дальнейшей социализации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653136"/>
            <a:ext cx="3145135" cy="1616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01927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Скругленный прямоугольник 38"/>
          <p:cNvSpPr/>
          <p:nvPr/>
        </p:nvSpPr>
        <p:spPr>
          <a:xfrm>
            <a:off x="6215256" y="5189595"/>
            <a:ext cx="2728464" cy="45924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Внедрение алгоритмов трудовых действий для лиц с  ОВЗ, ТМНР </a:t>
            </a:r>
            <a:endParaRPr lang="ru-RU" sz="1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5576" y="5685014"/>
            <a:ext cx="4680520" cy="4802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Внедрение макета единой навигационной карты с информацией о трудовых функциях/навыках лиц с ОВЗ и инвалидностью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9" name="Прямоугольник с одним скругленным углом 8"/>
          <p:cNvSpPr/>
          <p:nvPr/>
        </p:nvSpPr>
        <p:spPr>
          <a:xfrm>
            <a:off x="611560" y="1340768"/>
            <a:ext cx="1728192" cy="264882"/>
          </a:xfrm>
          <a:prstGeom prst="round1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УПРАВЛЕНЕЦ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>
            <a:off x="3779912" y="2924944"/>
            <a:ext cx="1728192" cy="288032"/>
          </a:xfrm>
          <a:prstGeom prst="round1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</a:t>
            </a: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654775" y="3704178"/>
            <a:ext cx="1728192" cy="192874"/>
          </a:xfrm>
          <a:prstGeom prst="round1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1772816"/>
            <a:ext cx="4320480" cy="72013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деятельности по профориентационному информированию родителей, обучающихся с ОВЗ и инвалидностью </a:t>
            </a:r>
            <a:r>
              <a:rPr lang="ru-RU" sz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Медиа-план</a:t>
            </a:r>
            <a:r>
              <a:rPr lang="ru-RU" sz="1200" dirty="0">
                <a:solidFill>
                  <a:schemeClr val="tx1"/>
                </a:solidFill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маршрутный лист администрации)  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252794" y="64970"/>
            <a:ext cx="684759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794" y="35512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Овал 16"/>
          <p:cNvSpPr/>
          <p:nvPr/>
        </p:nvSpPr>
        <p:spPr>
          <a:xfrm>
            <a:off x="251520" y="1700808"/>
            <a:ext cx="443725" cy="34468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95535" y="2636912"/>
            <a:ext cx="2925739" cy="14988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 организационных условий для практического освоения навыков СБО, проведения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профориентационных мероприятий с лицами ТМНР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подготовке к трудовой деятельности, самообслуживанию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(банк профориентационного инструментария)</a:t>
            </a:r>
          </a:p>
        </p:txBody>
      </p:sp>
      <p:sp>
        <p:nvSpPr>
          <p:cNvPr id="19" name="Овал 18"/>
          <p:cNvSpPr/>
          <p:nvPr/>
        </p:nvSpPr>
        <p:spPr>
          <a:xfrm>
            <a:off x="107504" y="2492896"/>
            <a:ext cx="408229" cy="416697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Стрелка вниз 19"/>
          <p:cNvSpPr/>
          <p:nvPr/>
        </p:nvSpPr>
        <p:spPr>
          <a:xfrm>
            <a:off x="3419872" y="2492896"/>
            <a:ext cx="576203" cy="289511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71600" y="485994"/>
            <a:ext cx="79208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latin typeface="Times New Roman" pitchFamily="18" charset="0"/>
                <a:cs typeface="Times New Roman" pitchFamily="18" charset="0"/>
              </a:rPr>
              <a:t>Стандарт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процесса </a:t>
            </a:r>
            <a:r>
              <a:rPr lang="ru-RU" sz="1400" b="1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достижения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информирования родителей, обучающихся с ОВЗ и инвалидностью о профессиональном самоопределении, апробация профориентационных мероприятий с лицами ТМНР и их родителями по подготовке к трудовой деятельности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702444" y="3358615"/>
            <a:ext cx="2669756" cy="7494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информационными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ресурсами по профессиональной ориентации, трудоустройство лиц с ОВЗ и инвалидностью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347864" y="3284984"/>
            <a:ext cx="466268" cy="42027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5576" y="4293096"/>
            <a:ext cx="4680520" cy="56635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Размещение актуальных информационных материалов (не реже 1 раза в неделю) на стендах школы, страницах социальной сети ВК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251520" y="4437112"/>
            <a:ext cx="432048" cy="44119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6" name="Стрелка вниз 25"/>
          <p:cNvSpPr/>
          <p:nvPr/>
        </p:nvSpPr>
        <p:spPr>
          <a:xfrm rot="16200000">
            <a:off x="3159558" y="3756313"/>
            <a:ext cx="576203" cy="50957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4955238" y="4135777"/>
            <a:ext cx="577213" cy="335049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55576" y="4941168"/>
            <a:ext cx="4680520" cy="6908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8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Проведение консультаций по вопросам профессионального образования и трудоустройства, встречи родителей лиц с ОВЗ и инвалидностью с представителями СПО, с целью правового обеспечения по вопросам трудоустройства</a:t>
            </a:r>
          </a:p>
        </p:txBody>
      </p:sp>
      <p:sp>
        <p:nvSpPr>
          <p:cNvPr id="29" name="Овал 28"/>
          <p:cNvSpPr/>
          <p:nvPr/>
        </p:nvSpPr>
        <p:spPr>
          <a:xfrm>
            <a:off x="251520" y="5085184"/>
            <a:ext cx="432048" cy="43204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3" name="Овал 32"/>
          <p:cNvSpPr/>
          <p:nvPr/>
        </p:nvSpPr>
        <p:spPr>
          <a:xfrm>
            <a:off x="251520" y="5661248"/>
            <a:ext cx="432048" cy="43204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120338" y="5877272"/>
            <a:ext cx="2836310" cy="69973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Функционирование «тренировочной квартиры» по формированию социально-бытовых навыков лиц с ТМНР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трелка вниз 34"/>
          <p:cNvSpPr/>
          <p:nvPr/>
        </p:nvSpPr>
        <p:spPr>
          <a:xfrm rot="16200000">
            <a:off x="5673634" y="6229773"/>
            <a:ext cx="344738" cy="618278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5731930" y="5632058"/>
            <a:ext cx="513841" cy="48029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8" name="Овал 37"/>
          <p:cNvSpPr/>
          <p:nvPr/>
        </p:nvSpPr>
        <p:spPr>
          <a:xfrm>
            <a:off x="5823201" y="5013176"/>
            <a:ext cx="513161" cy="48029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0" name="Стрелка вниз 39"/>
          <p:cNvSpPr/>
          <p:nvPr/>
        </p:nvSpPr>
        <p:spPr>
          <a:xfrm rot="10800000">
            <a:off x="8563279" y="5563503"/>
            <a:ext cx="513841" cy="358960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 rot="10800000">
            <a:off x="7812360" y="4005064"/>
            <a:ext cx="513841" cy="358960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940152" y="1534116"/>
            <a:ext cx="3016496" cy="139061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остижение осознанности  родителей в вопросах профессионального выбора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востребованных на рынке труда профессий, с учетом нозологических особенностей обучающихся с ОВЗ и инвалидностью, и подготовке к трудовой деятельности лиц с ТМНР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5265090" y="1604355"/>
            <a:ext cx="755613" cy="58404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8" name="Стрелка вниз 47"/>
          <p:cNvSpPr/>
          <p:nvPr/>
        </p:nvSpPr>
        <p:spPr>
          <a:xfrm rot="10800000">
            <a:off x="8460432" y="2665032"/>
            <a:ext cx="513842" cy="1680969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251520" y="6237312"/>
            <a:ext cx="432048" cy="43204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4" name="Стрелка вниз 53"/>
          <p:cNvSpPr/>
          <p:nvPr/>
        </p:nvSpPr>
        <p:spPr>
          <a:xfrm>
            <a:off x="5076056" y="4797152"/>
            <a:ext cx="382858" cy="372475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 вниз 54"/>
          <p:cNvSpPr/>
          <p:nvPr/>
        </p:nvSpPr>
        <p:spPr>
          <a:xfrm>
            <a:off x="5076056" y="5445224"/>
            <a:ext cx="406575" cy="36004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76827" y="6230441"/>
            <a:ext cx="4727055" cy="5110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Апробация программы практико-ориентированной направленности по обучению самообслуживанию в социально-бытовых условиях лиц с ТМНР</a:t>
            </a:r>
          </a:p>
        </p:txBody>
      </p:sp>
      <p:sp>
        <p:nvSpPr>
          <p:cNvPr id="56" name="Стрелка вниз 55"/>
          <p:cNvSpPr/>
          <p:nvPr/>
        </p:nvSpPr>
        <p:spPr>
          <a:xfrm>
            <a:off x="5076056" y="6093296"/>
            <a:ext cx="394844" cy="327847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с одним скругленным углом 59"/>
          <p:cNvSpPr/>
          <p:nvPr/>
        </p:nvSpPr>
        <p:spPr>
          <a:xfrm>
            <a:off x="6633643" y="3230237"/>
            <a:ext cx="1728192" cy="264882"/>
          </a:xfrm>
          <a:prstGeom prst="round1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300192" y="4365104"/>
            <a:ext cx="2674883" cy="54990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Проведение Ярмарки вакансий, с целью знакомства с рынком труда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5868144" y="4221088"/>
            <a:ext cx="648072" cy="64807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93D3D3-1655-281E-E654-2F9482FF8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272" y="4759342"/>
            <a:ext cx="621846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39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9127BDC-69BC-483B-A275-75E0EC8835D9}"/>
              </a:ext>
            </a:extLst>
          </p:cNvPr>
          <p:cNvSpPr/>
          <p:nvPr/>
        </p:nvSpPr>
        <p:spPr>
          <a:xfrm>
            <a:off x="107504" y="5733256"/>
            <a:ext cx="6840760" cy="6952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B150AE4-4C67-4AE4-A017-AB0BE2D2A162}"/>
              </a:ext>
            </a:extLst>
          </p:cNvPr>
          <p:cNvSpPr/>
          <p:nvPr/>
        </p:nvSpPr>
        <p:spPr>
          <a:xfrm>
            <a:off x="150559" y="4075145"/>
            <a:ext cx="6784329" cy="4661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1C498CD-1212-4121-BA4B-8EAE62106210}"/>
              </a:ext>
            </a:extLst>
          </p:cNvPr>
          <p:cNvSpPr/>
          <p:nvPr/>
        </p:nvSpPr>
        <p:spPr>
          <a:xfrm>
            <a:off x="150560" y="1620238"/>
            <a:ext cx="6797704" cy="6549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42955" y="4635188"/>
            <a:ext cx="6783860" cy="10183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44797" y="2426880"/>
            <a:ext cx="6803467" cy="7218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0560" y="3247053"/>
            <a:ext cx="6791940" cy="7019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018" y="4601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1"/>
          <p:cNvSpPr txBox="1">
            <a:spLocks/>
          </p:cNvSpPr>
          <p:nvPr/>
        </p:nvSpPr>
        <p:spPr>
          <a:xfrm>
            <a:off x="1403509" y="100080"/>
            <a:ext cx="676875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2420888"/>
            <a:ext cx="679723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2.Апробирован медиа-план по размещению публикаций об имеющихся ресурсах получения профессионального образования, трудоустройства в социальных сетях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3. Составлен план мероприятий по реализации тиражирования проекта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5.Реализован план индивидуальных и групповых консультаций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профориентации в рамках проекта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6.Организована проектная деятельность учащихся с использованием методических материалов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98681" y="372533"/>
            <a:ext cx="8021792" cy="1210146"/>
          </a:xfrm>
        </p:spPr>
        <p:txBody>
          <a:bodyPr>
            <a:noAutofit/>
          </a:bodyPr>
          <a:lstStyle/>
          <a:p>
            <a:br>
              <a:rPr lang="ru-RU" sz="1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Маршрутный лист администрации </a:t>
            </a:r>
            <a:br>
              <a:rPr lang="ru-RU" sz="1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Оптимизация процесса профессиональной ориентации обучающихся с ограниченными возможностями здоровья в МБОУ «Школа-интернат № 4 г. Челябинска»</a:t>
            </a:r>
            <a:b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</a:br>
            <a:b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134844-A187-4467-A073-474B6E856B26}"/>
              </a:ext>
            </a:extLst>
          </p:cNvPr>
          <p:cNvSpPr txBox="1"/>
          <p:nvPr/>
        </p:nvSpPr>
        <p:spPr>
          <a:xfrm>
            <a:off x="134416" y="1609124"/>
            <a:ext cx="6669832" cy="606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1.Изучен предлагаемый методический материал (чек-лист, алгоритм, навигатор, стандарт)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3594DB-7270-4D50-AAFB-C85166EEBC02}"/>
              </a:ext>
            </a:extLst>
          </p:cNvPr>
          <p:cNvSpPr txBox="1"/>
          <p:nvPr/>
        </p:nvSpPr>
        <p:spPr>
          <a:xfrm>
            <a:off x="175566" y="3997401"/>
            <a:ext cx="8254008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4.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Реализован план индивидуальных профориентационных работ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обучающихся с ТМНР </a:t>
            </a:r>
          </a:p>
          <a:p>
            <a:br>
              <a:rPr lang="ru-RU" dirty="0"/>
            </a:b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" name="Рисунок 1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751" y="1656160"/>
            <a:ext cx="1512168" cy="1080120"/>
          </a:xfrm>
          <a:prstGeom prst="rect">
            <a:avLst/>
          </a:prstGeom>
          <a:noFill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EF94C3-74E7-1DCF-B401-3F2A1D039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206" y="4784901"/>
            <a:ext cx="1392713" cy="16767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2BB283-86B4-7F88-2BFD-D82B3D358A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026" r="2309"/>
          <a:stretch>
            <a:fillRect/>
          </a:stretch>
        </p:blipFill>
        <p:spPr>
          <a:xfrm>
            <a:off x="7179979" y="3078165"/>
            <a:ext cx="1423803" cy="14157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331640" y="136978"/>
            <a:ext cx="676875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делам образования города Челябинска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9201" y="857058"/>
            <a:ext cx="5733115" cy="2927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642033" y="4210885"/>
            <a:ext cx="5472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https://shkola-i4.ru/nauchno-metodicheskaya-rabota/berezhlivye-tekhnologii.php</a:t>
            </a:r>
            <a:endParaRPr lang="ru-RU" dirty="0"/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403F74-E00E-D0DD-C264-512C36E078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738" t="27600" r="26375" b="5735"/>
          <a:stretch>
            <a:fillRect/>
          </a:stretch>
        </p:blipFill>
        <p:spPr>
          <a:xfrm>
            <a:off x="5940152" y="3140968"/>
            <a:ext cx="2897731" cy="242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930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79609"/>
            <a:ext cx="6768752" cy="36004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12</a:t>
            </a:fld>
            <a:endParaRPr lang="ru-RU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«Школа-интернат  № 4г. Челябинска»</a:t>
            </a:r>
          </a:p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323529" y="2381790"/>
            <a:ext cx="845217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«Оптимизация процесса профессиональной ориентации обучающихся с 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граниченными возможностями здоровья в М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ОУ «Школа-интернат № 4 г. Челябинска»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 - 2025</a:t>
            </a: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3491880" y="4653136"/>
            <a:ext cx="533998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Потапчук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Светлана Валентиновна, </a:t>
            </a:r>
          </a:p>
          <a:p>
            <a:pPr algn="r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директор, </a:t>
            </a:r>
          </a:p>
          <a:p>
            <a:pPr algn="r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МБОУ «Школа-интернат № 4г. Челябинска»</a:t>
            </a:r>
          </a:p>
        </p:txBody>
      </p:sp>
      <p:pic>
        <p:nvPicPr>
          <p:cNvPr id="12" name="drawingObject1"/>
          <p:cNvPicPr/>
          <p:nvPr/>
        </p:nvPicPr>
        <p:blipFill>
          <a:blip r:embed="rId3" cstate="print"/>
          <a:stretch/>
        </p:blipFill>
        <p:spPr>
          <a:xfrm>
            <a:off x="182666" y="50848"/>
            <a:ext cx="720725" cy="9264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74418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3663</TotalTime>
  <Words>982</Words>
  <Application>Microsoft Office PowerPoint</Application>
  <PresentationFormat>Экран (4:3)</PresentationFormat>
  <Paragraphs>122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Комитет по делам образования города Челябинска</vt:lpstr>
      <vt:lpstr>Презентация PowerPoint</vt:lpstr>
      <vt:lpstr>Комитет по делам образования города Челябинска</vt:lpstr>
      <vt:lpstr>Комитет по делам образования города Челябинска</vt:lpstr>
      <vt:lpstr>Комитет по делам образования города Челябинска</vt:lpstr>
      <vt:lpstr>Презентация PowerPoint</vt:lpstr>
      <vt:lpstr>Презентация PowerPoint</vt:lpstr>
      <vt:lpstr>Презентация PowerPoint</vt:lpstr>
      <vt:lpstr>Презентация PowerPoint</vt:lpstr>
      <vt:lpstr> Маршрутный лист администрации  «Оптимизация процесса профессиональной ориентации обучающихся с ограниченными возможностями здоровья в МБОУ «Школа-интернат № 4 г. Челябинска»  </vt:lpstr>
      <vt:lpstr>Презентация PowerPoint</vt:lpstr>
      <vt:lpstr>Челябинская область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olgachepyshko@mail.ru</cp:lastModifiedBy>
  <cp:revision>349</cp:revision>
  <cp:lastPrinted>2023-10-09T08:19:13Z</cp:lastPrinted>
  <dcterms:created xsi:type="dcterms:W3CDTF">2018-08-20T14:01:12Z</dcterms:created>
  <dcterms:modified xsi:type="dcterms:W3CDTF">2025-12-16T07:13:28Z</dcterms:modified>
</cp:coreProperties>
</file>